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8D65"/>
    <a:srgbClr val="019C6F"/>
    <a:srgbClr val="005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7" autoAdjust="0"/>
    <p:restoredTop sz="94660"/>
  </p:normalViewPr>
  <p:slideViewPr>
    <p:cSldViewPr snapToGrid="0">
      <p:cViewPr varScale="1">
        <p:scale>
          <a:sx n="84" d="100"/>
          <a:sy n="84" d="100"/>
        </p:scale>
        <p:origin x="21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>
            <a:extLst>
              <a:ext uri="{FF2B5EF4-FFF2-40B4-BE49-F238E27FC236}">
                <a16:creationId xmlns:a16="http://schemas.microsoft.com/office/drawing/2014/main" id="{5C0698E7-08C5-E34A-D184-DCECFB5CE2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096C39B9-27D8-89E2-18C4-661D7D3F210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F6B46B-5304-4B15-B14F-60C10BCF1ABF}" type="datetimeFigureOut">
              <a:rPr lang="th-TH" smtClean="0"/>
              <a:t>16/10/68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EC6EB0AF-CE44-2C53-66EB-B6EDF8B23C8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6009FE10-393C-5CF8-F118-C9ABBFC65D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65E0F-A7D0-4178-BF21-5929D5A6B86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03762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CF5D4-A1B6-4054-B88E-75EC22BB0AF8}" type="datetimeFigureOut">
              <a:rPr lang="th-TH" smtClean="0"/>
              <a:t>16/10/68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87C6E-E1D2-4687-B0DD-E3579CE4942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293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สไลด์ชื่อเรื่อ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01AB133-13B4-9EB4-B0BA-D1643AF8960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680960" y="481523"/>
            <a:ext cx="3378157" cy="388825"/>
          </a:xfrm>
        </p:spPr>
        <p:txBody>
          <a:bodyPr anchor="ctr" anchorCtr="0">
            <a:normAutofit/>
          </a:bodyPr>
          <a:lstStyle>
            <a:lvl1pPr algn="r">
              <a:defRPr sz="3200">
                <a:solidFill>
                  <a:schemeClr val="bg1"/>
                </a:solidFill>
              </a:defRPr>
            </a:lvl1pPr>
          </a:lstStyle>
          <a:p>
            <a:r>
              <a:rPr lang="th-TH" dirty="0"/>
              <a:t>คลิกเพื่อแก้ไขชื่อหน่วย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7C376C8-890F-B6FF-9E64-0F1BA97225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83350"/>
            <a:ext cx="2743200" cy="365125"/>
          </a:xfrm>
        </p:spPr>
        <p:txBody>
          <a:bodyPr/>
          <a:lstStyle/>
          <a:p>
            <a:fld id="{559FF279-A346-4804-9945-FBEEC3CB8AA9}" type="datetimeFigureOut">
              <a:rPr lang="th-TH" smtClean="0"/>
              <a:t>16/10/68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584A01C-1AEC-E085-54D2-04B6DA963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3350"/>
            <a:ext cx="4114800" cy="365125"/>
          </a:xfrm>
        </p:spPr>
        <p:txBody>
          <a:bodyPr/>
          <a:lstStyle/>
          <a:p>
            <a:endParaRPr lang="th-TH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709D413-9149-41B2-AEAB-E55FDEBD6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3350"/>
            <a:ext cx="2743200" cy="365125"/>
          </a:xfrm>
        </p:spPr>
        <p:txBody>
          <a:bodyPr/>
          <a:lstStyle/>
          <a:p>
            <a:fld id="{F8B8F0E6-6B54-4F57-94EF-447BA4545CE3}" type="slidenum">
              <a:rPr lang="th-TH" smtClean="0"/>
              <a:t>‹#›</a:t>
            </a:fld>
            <a:endParaRPr lang="th-TH"/>
          </a:p>
        </p:txBody>
      </p:sp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F19D2829-607C-4EA9-9803-A7E844392D9D}"/>
              </a:ext>
            </a:extLst>
          </p:cNvPr>
          <p:cNvSpPr/>
          <p:nvPr userDrawn="1"/>
        </p:nvSpPr>
        <p:spPr>
          <a:xfrm>
            <a:off x="3769081" y="6486016"/>
            <a:ext cx="465383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500" b="1" dirty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จงรักภักดี    มีวินัย    รู้หน้าที่    สามัคคี    เสียสละ</a:t>
            </a:r>
          </a:p>
        </p:txBody>
      </p:sp>
    </p:spTree>
    <p:extLst>
      <p:ext uri="{BB962C8B-B14F-4D97-AF65-F5344CB8AC3E}">
        <p14:creationId xmlns:p14="http://schemas.microsoft.com/office/powerpoint/2010/main" val="1196120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767277ED-8C17-9A41-5006-A4E3023C4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2389" y="473595"/>
            <a:ext cx="3356633" cy="394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dirty="0"/>
              <a:t>คลิกเพื่อแก้ไขชื่อหน่วย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E48E0B3-6F37-7E64-253E-346AE46068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83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559FF279-A346-4804-9945-FBEEC3CB8AA9}" type="datetimeFigureOut">
              <a:rPr lang="th-TH" smtClean="0"/>
              <a:pPr/>
              <a:t>16/10/68</a:t>
            </a:fld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11ED3A7-C773-0F74-CFCF-3B8ADDF261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3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3F5A02E-1E7E-E452-523A-4EE6A5B946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83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8B8F0E6-6B54-4F57-94EF-447BA4545CE3}" type="slidenum">
              <a:rPr lang="th-TH" smtClean="0"/>
              <a:pPr/>
              <a:t>‹#›</a:t>
            </a:fld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49A1E264-6E75-46DD-B9C3-398D7B55383F}"/>
              </a:ext>
            </a:extLst>
          </p:cNvPr>
          <p:cNvSpPr txBox="1"/>
          <p:nvPr userDrawn="1"/>
        </p:nvSpPr>
        <p:spPr>
          <a:xfrm>
            <a:off x="1883084" y="51981"/>
            <a:ext cx="5647701" cy="70788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  <a:softEdge rad="12700"/>
          </a:effectLst>
        </p:spPr>
        <p:txBody>
          <a:bodyPr wrap="none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สำนักงานผู้บังคับทหารอากาศดอนเมือง</a:t>
            </a:r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57C7D7CA-3A3D-466B-8602-58F0EC93A1CF}"/>
              </a:ext>
            </a:extLst>
          </p:cNvPr>
          <p:cNvSpPr/>
          <p:nvPr userDrawn="1"/>
        </p:nvSpPr>
        <p:spPr>
          <a:xfrm>
            <a:off x="3769081" y="6486016"/>
            <a:ext cx="465383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500" b="1" dirty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จงรักภักดี    มีวินัย    รู้หน้าที่    สามัคคี    เสียสละ</a:t>
            </a:r>
          </a:p>
        </p:txBody>
      </p:sp>
    </p:spTree>
    <p:extLst>
      <p:ext uri="{BB962C8B-B14F-4D97-AF65-F5344CB8AC3E}">
        <p14:creationId xmlns:p14="http://schemas.microsoft.com/office/powerpoint/2010/main" val="868487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0630341-FC1F-4460-A038-44E1444CC0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466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10B697A-BCBA-4537-AE69-15588B72F3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th-TH"/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6F213454-2EA9-4EAE-B6D3-34CFCD2173F2}"/>
              </a:ext>
            </a:extLst>
          </p:cNvPr>
          <p:cNvSpPr txBox="1"/>
          <p:nvPr/>
        </p:nvSpPr>
        <p:spPr>
          <a:xfrm>
            <a:off x="2634271" y="3149896"/>
            <a:ext cx="6122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ส่วนเนื้อหา(พื้นที่สีขาว) และ</a:t>
            </a:r>
            <a:r>
              <a:rPr lang="th-TH" sz="3600" b="1" u="sng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ชื่อหน่วยที่นำเสนอ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สามารถแก้ไขได้ นอกนั้นไม่สามารถปรับแก้ไขได้</a:t>
            </a:r>
          </a:p>
        </p:txBody>
      </p:sp>
      <p:cxnSp>
        <p:nvCxnSpPr>
          <p:cNvPr id="4" name="ลูกศรเชื่อมต่อแบบตรง 3">
            <a:extLst>
              <a:ext uri="{FF2B5EF4-FFF2-40B4-BE49-F238E27FC236}">
                <a16:creationId xmlns:a16="http://schemas.microsoft.com/office/drawing/2014/main" id="{9455B597-91CC-4859-ADFF-3704FF0B766D}"/>
              </a:ext>
            </a:extLst>
          </p:cNvPr>
          <p:cNvCxnSpPr>
            <a:cxnSpLocks/>
          </p:cNvCxnSpPr>
          <p:nvPr/>
        </p:nvCxnSpPr>
        <p:spPr>
          <a:xfrm flipV="1">
            <a:off x="7314791" y="991641"/>
            <a:ext cx="1848571" cy="2286661"/>
          </a:xfrm>
          <a:prstGeom prst="straightConnector1">
            <a:avLst/>
          </a:prstGeom>
          <a:noFill/>
          <a:ln w="44450" cap="flat" cmpd="sng" algn="ctr">
            <a:solidFill>
              <a:srgbClr val="0F6FC6">
                <a:shade val="48000"/>
                <a:satMod val="110000"/>
              </a:srgbClr>
            </a:solidFill>
            <a:prstDash val="soli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2908566180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ctr">
        <a:normAutofit fontScale="70000" lnSpcReduction="20000"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21</Words>
  <Application>Microsoft Office PowerPoint</Application>
  <PresentationFormat>แบบจอกว้าง</PresentationFormat>
  <Paragraphs>2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7" baseType="lpstr">
      <vt:lpstr>Arial</vt:lpstr>
      <vt:lpstr>Calibri</vt:lpstr>
      <vt:lpstr>TH Sarabun New</vt:lpstr>
      <vt:lpstr>TH SarabunPSK</vt:lpstr>
      <vt:lpstr>ธีมของ Office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HQIct-05</dc:creator>
  <cp:lastModifiedBy>HQict-08</cp:lastModifiedBy>
  <cp:revision>36</cp:revision>
  <cp:lastPrinted>2025-10-07T02:59:10Z</cp:lastPrinted>
  <dcterms:created xsi:type="dcterms:W3CDTF">2025-09-30T03:44:45Z</dcterms:created>
  <dcterms:modified xsi:type="dcterms:W3CDTF">2025-10-16T06:35:52Z</dcterms:modified>
</cp:coreProperties>
</file>