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48" r:id="rId1"/>
  </p:sldMasterIdLst>
  <p:notesMasterIdLst>
    <p:notesMasterId r:id="rId5"/>
  </p:notesMasterIdLst>
  <p:handoutMasterIdLst>
    <p:handoutMasterId r:id="rId6"/>
  </p:handoutMasterIdLst>
  <p:sldIdLst>
    <p:sldId id="438" r:id="rId2"/>
    <p:sldId id="437" r:id="rId3"/>
    <p:sldId id="436" r:id="rId4"/>
  </p:sldIdLst>
  <p:sldSz cx="9144000" cy="5143500" type="screen16x9"/>
  <p:notesSz cx="7102475" cy="102330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00"/>
    <a:srgbClr val="FFFF66"/>
    <a:srgbClr val="66FF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vertBarState="maximized">
    <p:restoredLeft sz="15657" autoAdjust="0"/>
    <p:restoredTop sz="93841" autoAdjust="0"/>
  </p:normalViewPr>
  <p:slideViewPr>
    <p:cSldViewPr>
      <p:cViewPr>
        <p:scale>
          <a:sx n="146" d="100"/>
          <a:sy n="146" d="100"/>
        </p:scale>
        <p:origin x="-588" y="-4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679" cy="512063"/>
          </a:xfrm>
          <a:prstGeom prst="rect">
            <a:avLst/>
          </a:prstGeom>
        </p:spPr>
        <p:txBody>
          <a:bodyPr vert="horz" lIns="100877" tIns="50438" rIns="100877" bIns="5043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4024122" y="1"/>
            <a:ext cx="3076679" cy="512063"/>
          </a:xfrm>
          <a:prstGeom prst="rect">
            <a:avLst/>
          </a:prstGeom>
        </p:spPr>
        <p:txBody>
          <a:bodyPr vert="horz" lIns="100877" tIns="50438" rIns="100877" bIns="5043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C97DA814-484C-4485-9AA1-6247E012F1F7}" type="datetimeFigureOut">
              <a:rPr lang="th-TH"/>
              <a:pPr>
                <a:defRPr/>
              </a:pPr>
              <a:t>10/07/66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719316"/>
            <a:ext cx="3076679" cy="512062"/>
          </a:xfrm>
          <a:prstGeom prst="rect">
            <a:avLst/>
          </a:prstGeom>
        </p:spPr>
        <p:txBody>
          <a:bodyPr vert="horz" lIns="100877" tIns="50438" rIns="100877" bIns="5043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024122" y="9719316"/>
            <a:ext cx="3076679" cy="512062"/>
          </a:xfrm>
          <a:prstGeom prst="rect">
            <a:avLst/>
          </a:prstGeom>
        </p:spPr>
        <p:txBody>
          <a:bodyPr vert="horz" wrap="square" lIns="100877" tIns="50438" rIns="100877" bIns="504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5E24F9E0-707A-4A09-A684-7E9980F84214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85116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679" cy="512063"/>
          </a:xfrm>
          <a:prstGeom prst="rect">
            <a:avLst/>
          </a:prstGeom>
        </p:spPr>
        <p:txBody>
          <a:bodyPr vert="horz" lIns="100877" tIns="50438" rIns="100877" bIns="5043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4024122" y="1"/>
            <a:ext cx="3076679" cy="512063"/>
          </a:xfrm>
          <a:prstGeom prst="rect">
            <a:avLst/>
          </a:prstGeom>
        </p:spPr>
        <p:txBody>
          <a:bodyPr vert="horz" lIns="100877" tIns="50438" rIns="100877" bIns="5043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79DFB17E-E433-426F-B653-AE724487C939}" type="datetimeFigureOut">
              <a:rPr lang="th-TH"/>
              <a:pPr>
                <a:defRPr/>
              </a:pPr>
              <a:t>10/07/66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3075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0877" tIns="50438" rIns="100877" bIns="50438" rtlCol="0" anchor="ctr"/>
          <a:lstStyle/>
          <a:p>
            <a:pPr lvl="0"/>
            <a:endParaRPr lang="th-TH" noProof="0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9746" y="4860481"/>
            <a:ext cx="5682984" cy="4605273"/>
          </a:xfrm>
          <a:prstGeom prst="rect">
            <a:avLst/>
          </a:prstGeom>
        </p:spPr>
        <p:txBody>
          <a:bodyPr vert="horz" lIns="100877" tIns="50438" rIns="100877" bIns="50438" rtlCol="0"/>
          <a:lstStyle/>
          <a:p>
            <a:pPr lvl="0"/>
            <a:r>
              <a:rPr lang="th-TH" noProof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/>
              <a:t>ระดับที่สอง</a:t>
            </a:r>
          </a:p>
          <a:p>
            <a:pPr lvl="2"/>
            <a:r>
              <a:rPr lang="th-TH" noProof="0"/>
              <a:t>ระดับที่สาม</a:t>
            </a:r>
          </a:p>
          <a:p>
            <a:pPr lvl="3"/>
            <a:r>
              <a:rPr lang="th-TH" noProof="0"/>
              <a:t>ระดับที่สี่</a:t>
            </a:r>
          </a:p>
          <a:p>
            <a:pPr lvl="4"/>
            <a:r>
              <a:rPr lang="th-TH" noProof="0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719316"/>
            <a:ext cx="3076679" cy="512062"/>
          </a:xfrm>
          <a:prstGeom prst="rect">
            <a:avLst/>
          </a:prstGeom>
        </p:spPr>
        <p:txBody>
          <a:bodyPr vert="horz" lIns="100877" tIns="50438" rIns="100877" bIns="5043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024122" y="9719316"/>
            <a:ext cx="3076679" cy="512062"/>
          </a:xfrm>
          <a:prstGeom prst="rect">
            <a:avLst/>
          </a:prstGeom>
        </p:spPr>
        <p:txBody>
          <a:bodyPr vert="horz" wrap="square" lIns="100877" tIns="50438" rIns="100877" bIns="504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30925D78-92E2-4EB3-B04F-6C7FA44E00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239093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25D78-92E2-4EB3-B04F-6C7FA44E0087}" type="slidenum">
              <a:rPr lang="th-TH" altLang="th-TH" smtClean="0"/>
              <a:pPr>
                <a:defRPr/>
              </a:pPr>
              <a:t>3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68273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43608" y="57659"/>
            <a:ext cx="4549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สำนักงานผู้บังคับทหารอากาศดอนเมือง</a:t>
            </a:r>
          </a:p>
        </p:txBody>
      </p:sp>
      <p:pic>
        <p:nvPicPr>
          <p:cNvPr id="7" name="รูปภาพ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3" y="57659"/>
            <a:ext cx="864096" cy="793005"/>
          </a:xfrm>
          <a:prstGeom prst="rect">
            <a:avLst/>
          </a:prstGeom>
        </p:spPr>
      </p:pic>
      <p:sp>
        <p:nvSpPr>
          <p:cNvPr id="3" name="ชื่อเรื่อง 1">
            <a:extLst>
              <a:ext uri="{FF2B5EF4-FFF2-40B4-BE49-F238E27FC236}">
                <a16:creationId xmlns="" xmlns:a16="http://schemas.microsoft.com/office/drawing/2014/main" id="{EF9EBAA2-377D-1ADE-8806-EA197833C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2160" y="101480"/>
            <a:ext cx="2743200" cy="3651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400" b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th-TH" dirty="0"/>
              <a:t>คลิกเปลี่ยน</a:t>
            </a:r>
            <a:r>
              <a:rPr lang="th-TH" dirty="0" smtClean="0"/>
              <a:t>ชื่อหน่วย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 userDrawn="1"/>
        </p:nvSpPr>
        <p:spPr>
          <a:xfrm>
            <a:off x="107504" y="4659982"/>
            <a:ext cx="946854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28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จงรักภักดี</a:t>
            </a:r>
            <a:r>
              <a:rPr lang="th-TH" sz="2800" b="1" i="1" cap="none" spc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สำนึกหน้าที่     สามัคคี     เสียสละ</a:t>
            </a:r>
            <a:endParaRPr lang="th-TH" sz="28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 userDrawn="1"/>
        </p:nvSpPr>
        <p:spPr>
          <a:xfrm>
            <a:off x="1" y="9893"/>
            <a:ext cx="9144000" cy="555526"/>
          </a:xfrm>
          <a:prstGeom prst="rect">
            <a:avLst/>
          </a:prstGeom>
          <a:solidFill>
            <a:schemeClr val="accent1"/>
          </a:solidFill>
          <a:ln w="22225" cap="sq">
            <a:solidFill>
              <a:schemeClr val="accent1">
                <a:alpha val="51000"/>
              </a:schemeClr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 userDrawn="1"/>
        </p:nvSpPr>
        <p:spPr>
          <a:xfrm>
            <a:off x="0" y="4731990"/>
            <a:ext cx="9144000" cy="411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มุมมน 15"/>
          <p:cNvSpPr/>
          <p:nvPr userDrawn="1"/>
        </p:nvSpPr>
        <p:spPr>
          <a:xfrm>
            <a:off x="2" y="565419"/>
            <a:ext cx="9143998" cy="416657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วงเล็บเหลี่ยมคู่ 14"/>
          <p:cNvSpPr/>
          <p:nvPr userDrawn="1"/>
        </p:nvSpPr>
        <p:spPr>
          <a:xfrm>
            <a:off x="5796136" y="195486"/>
            <a:ext cx="3240360" cy="262297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วงรี 3"/>
          <p:cNvSpPr/>
          <p:nvPr userDrawn="1"/>
        </p:nvSpPr>
        <p:spPr>
          <a:xfrm>
            <a:off x="0" y="0"/>
            <a:ext cx="971600" cy="915566"/>
          </a:xfrm>
          <a:prstGeom prst="ellipse">
            <a:avLst/>
          </a:prstGeom>
          <a:solidFill>
            <a:srgbClr val="0070C0"/>
          </a:solidFill>
          <a:ln w="15875">
            <a:solidFill>
              <a:schemeClr val="accent2">
                <a:lumMod val="60000"/>
                <a:lumOff val="4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649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ngsana New" pitchFamily="18" charset="-34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D129F13-FC2B-8E71-A4B8-25C22615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นทสส.สน.ผบ.ดม.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52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B9CFD3A-3028-32CE-ECB1-0547BC00D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TextBox 1">
            <a:extLst>
              <a:ext uri="{FF2B5EF4-FFF2-40B4-BE49-F238E27FC236}">
                <a16:creationId xmlns="" xmlns:a16="http://schemas.microsoft.com/office/drawing/2014/main" id="{6A637281-6ED9-7424-7D1B-4DC5ADF3975D}"/>
              </a:ext>
            </a:extLst>
          </p:cNvPr>
          <p:cNvSpPr txBox="1"/>
          <p:nvPr/>
        </p:nvSpPr>
        <p:spPr>
          <a:xfrm>
            <a:off x="1475656" y="2083304"/>
            <a:ext cx="61221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ส่วนเนื้อหา(พื้นที่สีขาว) และ</a:t>
            </a:r>
            <a:r>
              <a:rPr lang="th-TH" sz="36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ชื่อหน่วยที่นำเสนอ</a:t>
            </a:r>
          </a:p>
          <a:p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สามารถแก้ไขได้ นอกนั้นไม่สามารถปรับแก้ไขได้</a:t>
            </a:r>
          </a:p>
        </p:txBody>
      </p:sp>
      <p:cxnSp>
        <p:nvCxnSpPr>
          <p:cNvPr id="4" name="ลูกศรเชื่อมต่อแบบตรง 3">
            <a:extLst>
              <a:ext uri="{FF2B5EF4-FFF2-40B4-BE49-F238E27FC236}">
                <a16:creationId xmlns="" xmlns:a16="http://schemas.microsoft.com/office/drawing/2014/main" id="{0DBB539C-63E8-8D7D-CFF4-A2A983B13061}"/>
              </a:ext>
            </a:extLst>
          </p:cNvPr>
          <p:cNvCxnSpPr/>
          <p:nvPr/>
        </p:nvCxnSpPr>
        <p:spPr>
          <a:xfrm flipV="1">
            <a:off x="6156176" y="525136"/>
            <a:ext cx="576064" cy="1686574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D129F13-FC2B-8E71-A4B8-25C22615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892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3485</TotalTime>
  <Words>27</Words>
  <Application>Microsoft Office PowerPoint</Application>
  <PresentationFormat>นำเสนอทางหน้าจอ (16:9)</PresentationFormat>
  <Paragraphs>4</Paragraphs>
  <Slides>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Flow</vt:lpstr>
      <vt:lpstr>นทสส.สน.ผบ.ดม.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Phoenix</dc:creator>
  <cp:lastModifiedBy>HQIct-01</cp:lastModifiedBy>
  <cp:revision>420</cp:revision>
  <cp:lastPrinted>2019-10-31T07:05:47Z</cp:lastPrinted>
  <dcterms:created xsi:type="dcterms:W3CDTF">2014-01-06T03:00:17Z</dcterms:created>
  <dcterms:modified xsi:type="dcterms:W3CDTF">2023-07-10T02:34:18Z</dcterms:modified>
</cp:coreProperties>
</file>